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5" r:id="rId21"/>
    <p:sldId id="289" r:id="rId22"/>
    <p:sldId id="276" r:id="rId23"/>
    <p:sldId id="277" r:id="rId24"/>
    <p:sldId id="278" r:id="rId25"/>
    <p:sldId id="280" r:id="rId26"/>
    <p:sldId id="281" r:id="rId27"/>
    <p:sldId id="282" r:id="rId28"/>
    <p:sldId id="279" r:id="rId29"/>
    <p:sldId id="283" r:id="rId30"/>
    <p:sldId id="286" r:id="rId31"/>
    <p:sldId id="284" r:id="rId32"/>
    <p:sldId id="287" r:id="rId33"/>
    <p:sldId id="288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5A9A8-B473-4B50-9840-5E2542727FDC}" type="datetimeFigureOut">
              <a:rPr lang="en-GB" smtClean="0"/>
              <a:t>31/03/2011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07FB3-B84D-4FB8-9DB5-B83E61AE4D6E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doni MT" pitchFamily="18" charset="0"/>
              </a:rPr>
              <a:t>p</a:t>
            </a:r>
            <a:r>
              <a:rPr lang="en-GB" sz="4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doni MT" pitchFamily="18" charset="0"/>
              </a:rPr>
              <a:t>hotography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doni MT" pitchFamily="18" charset="0"/>
              </a:rPr>
              <a:t/>
            </a:r>
            <a:b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doni MT" pitchFamily="18" charset="0"/>
              </a:rPr>
            </a:b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Bodoni MT" pitchFamily="18" charset="0"/>
            </a:endParaRPr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31640" y="63000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f4.5, </a:t>
            </a:r>
            <a:r>
              <a:rPr lang="en-GB" dirty="0" smtClean="0"/>
              <a:t>shutter 1/250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59632" y="630002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2.8, </a:t>
            </a:r>
            <a:r>
              <a:rPr lang="en-GB" dirty="0" smtClean="0"/>
              <a:t>shutter 1/80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15616" y="63000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f2.8, </a:t>
            </a:r>
            <a:r>
              <a:rPr lang="en-GB" dirty="0" smtClean="0"/>
              <a:t>shutter 40sec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71600" y="63000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8.9mm</a:t>
            </a:r>
            <a:r>
              <a:rPr lang="en-GB" dirty="0"/>
              <a:t>, f2.8</a:t>
            </a:r>
            <a:r>
              <a:rPr lang="en-GB" dirty="0" smtClean="0"/>
              <a:t>, shutter 1 </a:t>
            </a:r>
            <a:r>
              <a:rPr lang="en-GB" dirty="0"/>
              <a:t>/ 4 sec,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31640" y="630002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6.1mm</a:t>
            </a:r>
            <a:r>
              <a:rPr lang="en-GB" dirty="0"/>
              <a:t>, f3.2</a:t>
            </a:r>
            <a:r>
              <a:rPr lang="en-GB" dirty="0" smtClean="0"/>
              <a:t>, shutter </a:t>
            </a:r>
            <a:r>
              <a:rPr lang="en-GB" dirty="0"/>
              <a:t>1/5,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31640" y="63000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dirty="0" smtClean="0"/>
              <a:t>focal length 16.9</a:t>
            </a:r>
            <a:r>
              <a:rPr lang="en-GB" dirty="0"/>
              <a:t>, f3.2, </a:t>
            </a:r>
            <a:r>
              <a:rPr lang="en-GB" dirty="0" smtClean="0"/>
              <a:t>shutter 1/13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75656" y="630932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f2.8, </a:t>
            </a:r>
            <a:r>
              <a:rPr lang="en-GB" dirty="0" smtClean="0"/>
              <a:t>shutter 1/125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59632" y="630002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f2.8, </a:t>
            </a:r>
            <a:r>
              <a:rPr lang="en-GB" dirty="0" smtClean="0"/>
              <a:t>shutter 1.3sec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03648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36.5mm</a:t>
            </a:r>
            <a:r>
              <a:rPr lang="en-GB" dirty="0"/>
              <a:t>, f3.3, </a:t>
            </a:r>
            <a:r>
              <a:rPr lang="en-GB" dirty="0" smtClean="0"/>
              <a:t>shutter 5/16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15616" y="630002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8.7mm</a:t>
            </a:r>
            <a:r>
              <a:rPr lang="en-GB" dirty="0"/>
              <a:t>, f7.1, </a:t>
            </a:r>
            <a:r>
              <a:rPr lang="en-GB" dirty="0" smtClean="0"/>
              <a:t>shutter 1/400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All of the following photos were taken while </a:t>
            </a:r>
            <a:r>
              <a:rPr lang="en-GB" sz="1600" dirty="0" smtClean="0"/>
              <a:t>travelling: </a:t>
            </a:r>
            <a:r>
              <a:rPr lang="en-GB" sz="1600" dirty="0" smtClean="0"/>
              <a:t>either in transit (in a car, boat, or train) or while in another country </a:t>
            </a:r>
            <a:r>
              <a:rPr lang="en-GB" sz="1600" dirty="0" smtClean="0"/>
              <a:t>(includes Spain</a:t>
            </a:r>
            <a:r>
              <a:rPr lang="en-GB" sz="1600" dirty="0" smtClean="0"/>
              <a:t>, France and </a:t>
            </a:r>
            <a:r>
              <a:rPr lang="en-GB" sz="1600" dirty="0" smtClean="0"/>
              <a:t>India).</a:t>
            </a:r>
            <a:endParaRPr lang="en-GB" sz="1600" dirty="0" smtClean="0"/>
          </a:p>
          <a:p>
            <a:r>
              <a:rPr lang="en-GB" sz="1600" dirty="0" smtClean="0"/>
              <a:t>The majority of the photographs have been taken for this </a:t>
            </a:r>
            <a:r>
              <a:rPr lang="en-GB" sz="1600" dirty="0" smtClean="0"/>
              <a:t>portfolio. Some </a:t>
            </a:r>
            <a:r>
              <a:rPr lang="en-GB" sz="1600" dirty="0" smtClean="0"/>
              <a:t>had been taken a few years previously, but I included them because </a:t>
            </a:r>
            <a:r>
              <a:rPr lang="en-GB" sz="1600" dirty="0" smtClean="0"/>
              <a:t>fitted the brief and </a:t>
            </a:r>
            <a:r>
              <a:rPr lang="en-GB" sz="1600" dirty="0" smtClean="0"/>
              <a:t>worked well with the other photographs. </a:t>
            </a:r>
          </a:p>
          <a:p>
            <a:r>
              <a:rPr lang="en-GB" sz="1600" dirty="0" smtClean="0"/>
              <a:t>I have used a range of techniques to create these photographs: I have used a slow shutter speed to blur the photograph and create a more direct impression of movement. I have adjusted the aperture to control the depth. I have learnt to balance the settings on my camera to create the best photograph I can and to make use of the light I am photographing in. </a:t>
            </a:r>
          </a:p>
          <a:p>
            <a:r>
              <a:rPr lang="en-GB" sz="1600" dirty="0" smtClean="0"/>
              <a:t>I have also concentrated on my compositional skill, trying different angles to create interesting shapes and light effects</a:t>
            </a:r>
            <a:r>
              <a:rPr lang="en-GB" sz="1600" dirty="0" smtClean="0"/>
              <a:t>.</a:t>
            </a:r>
            <a:endParaRPr lang="en-GB" sz="1600" dirty="0" smtClean="0"/>
          </a:p>
          <a:p>
            <a:r>
              <a:rPr lang="en-GB" sz="1600" dirty="0" smtClean="0"/>
              <a:t>By </a:t>
            </a:r>
            <a:r>
              <a:rPr lang="en-GB" sz="1600" smtClean="0"/>
              <a:t>taking </a:t>
            </a:r>
            <a:r>
              <a:rPr lang="en-GB" sz="1600" smtClean="0"/>
              <a:t>photographs </a:t>
            </a:r>
            <a:r>
              <a:rPr lang="en-GB" sz="1600" dirty="0" smtClean="0"/>
              <a:t>from a moving car I was able to practice looking into the distance to find a good shot so that I was able to capture the image I wanted in time. This is particularly true in slide </a:t>
            </a:r>
            <a:r>
              <a:rPr lang="en-GB" sz="1600" dirty="0" smtClean="0"/>
              <a:t>14 </a:t>
            </a:r>
            <a:r>
              <a:rPr lang="en-GB" sz="1600" dirty="0" smtClean="0"/>
              <a:t>where I made sure to capture the shape of the tunnel, the light shining through, the windscreen wipers of the car, the station sign and the landscape beyond.</a:t>
            </a:r>
          </a:p>
          <a:p>
            <a:pPr lvl="2">
              <a:buNone/>
            </a:pPr>
            <a:r>
              <a:rPr lang="en-GB" sz="1600" i="1" dirty="0" smtClean="0"/>
              <a:t>C</a:t>
            </a:r>
            <a:r>
              <a:rPr lang="en-GB" sz="1600" i="1" dirty="0" smtClean="0"/>
              <a:t>ontains 33 photographs</a:t>
            </a:r>
            <a:endParaRPr lang="en-GB" sz="16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99592" y="404664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 </a:t>
            </a:r>
            <a:r>
              <a:rPr lang="en-GB" dirty="0" smtClean="0"/>
              <a:t>set </a:t>
            </a:r>
            <a:r>
              <a:rPr lang="en-GB" dirty="0" smtClean="0"/>
              <a:t>myself a brief: to collate a series of photographs illustrating </a:t>
            </a:r>
            <a:r>
              <a:rPr lang="en-GB" dirty="0" smtClean="0"/>
              <a:t>‘travel</a:t>
            </a:r>
            <a:r>
              <a:rPr lang="en-GB" dirty="0" smtClean="0"/>
              <a:t>’. I have tried to include photographs which encompass all aspects of the word’s meaning.</a:t>
            </a:r>
          </a:p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87624" y="63000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focal length 6mm, f8, shutter 1/800 sec, exposure compensation 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0" name="Picture 8" descr="C:\Documents and Settings\Jenny\My Documents\My Pictures\India1\India1 2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87624" y="630002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6.4, f2.8, shutter 1/13, 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15616" y="630002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17.7mm</a:t>
            </a:r>
            <a:r>
              <a:rPr lang="en-GB" dirty="0"/>
              <a:t>, f4.5, </a:t>
            </a:r>
            <a:r>
              <a:rPr lang="en-GB" dirty="0" smtClean="0"/>
              <a:t>shutter 1/200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47664" y="63000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f4, </a:t>
            </a:r>
            <a:r>
              <a:rPr lang="en-GB" dirty="0" smtClean="0"/>
              <a:t>shutter 1/250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19672" y="6300028"/>
            <a:ext cx="596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focal length 72, f3.3, shutter 1/125, 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19672" y="630002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focal length 35.9</a:t>
            </a:r>
            <a:r>
              <a:rPr lang="en-GB" dirty="0"/>
              <a:t>, f8, </a:t>
            </a:r>
            <a:r>
              <a:rPr lang="en-GB" dirty="0" smtClean="0"/>
              <a:t>shutter 1/800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71600" y="63000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f5, </a:t>
            </a:r>
            <a:r>
              <a:rPr lang="en-GB" dirty="0" smtClean="0"/>
              <a:t>shutter 1/250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47664" y="623731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focal length 6mm</a:t>
            </a:r>
            <a:r>
              <a:rPr lang="en-GB" dirty="0"/>
              <a:t>, f4, </a:t>
            </a:r>
            <a:r>
              <a:rPr lang="en-GB" dirty="0" smtClean="0"/>
              <a:t>shutter 1/200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03648" y="63000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dirty="0" smtClean="0"/>
              <a:t>focal length 6mm</a:t>
            </a:r>
            <a:r>
              <a:rPr lang="en-GB" dirty="0"/>
              <a:t>, f4, </a:t>
            </a:r>
            <a:r>
              <a:rPr lang="en-GB" dirty="0" smtClean="0"/>
              <a:t>shutter 1/100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55576" y="630002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35.9mm</a:t>
            </a:r>
            <a:r>
              <a:rPr lang="en-GB" dirty="0"/>
              <a:t>, f3.3, </a:t>
            </a:r>
            <a:r>
              <a:rPr lang="en-GB" dirty="0" smtClean="0"/>
              <a:t>shutter 1/80 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31640" y="623731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dirty="0" smtClean="0"/>
              <a:t>focal length 41.3mm</a:t>
            </a:r>
            <a:r>
              <a:rPr lang="en-GB" dirty="0"/>
              <a:t>, f3.3, </a:t>
            </a:r>
            <a:r>
              <a:rPr lang="en-GB" dirty="0" smtClean="0"/>
              <a:t>shutter 1/8, 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47664" y="630002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f4, </a:t>
            </a:r>
            <a:r>
              <a:rPr lang="en-GB" dirty="0" smtClean="0"/>
              <a:t>shutter 1/125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99592" y="63000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f4, </a:t>
            </a:r>
            <a:r>
              <a:rPr lang="en-GB" dirty="0" smtClean="0"/>
              <a:t>shutter 1/125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31640" y="630932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7.6mm</a:t>
            </a:r>
            <a:r>
              <a:rPr lang="en-GB" dirty="0"/>
              <a:t>, f4, </a:t>
            </a:r>
            <a:r>
              <a:rPr lang="en-GB" dirty="0" smtClean="0"/>
              <a:t>shutter 1/10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31640" y="630002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focal length 25.1mm, f 3.3, shutter 1/6, exposure compensation 0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75656" y="630002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16.9</a:t>
            </a:r>
            <a:r>
              <a:rPr lang="en-GB" dirty="0"/>
              <a:t>, f3.2, </a:t>
            </a:r>
            <a:r>
              <a:rPr lang="en-GB" dirty="0" smtClean="0"/>
              <a:t>shutter 1/125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3568" y="63000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dirty="0" smtClean="0"/>
              <a:t>focal length 24.1mm</a:t>
            </a:r>
            <a:r>
              <a:rPr lang="en-GB" dirty="0"/>
              <a:t>, f7.1, </a:t>
            </a:r>
            <a:r>
              <a:rPr lang="en-GB" dirty="0" smtClean="0"/>
              <a:t>shutter 1/400</a:t>
            </a:r>
            <a:r>
              <a:rPr lang="en-GB" dirty="0"/>
              <a:t>, </a:t>
            </a:r>
            <a:r>
              <a:rPr lang="en-GB" dirty="0" smtClean="0"/>
              <a:t>exposure compensation -2/3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59632" y="630002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 </a:t>
            </a:r>
            <a:r>
              <a:rPr lang="en-GB" dirty="0" smtClean="0"/>
              <a:t>focal length 6.4mm</a:t>
            </a:r>
            <a:r>
              <a:rPr lang="en-GB" dirty="0"/>
              <a:t>, f2.8, </a:t>
            </a:r>
            <a:r>
              <a:rPr lang="en-GB" dirty="0" smtClean="0"/>
              <a:t>shutter 2/5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03648" y="63000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51mm</a:t>
            </a:r>
            <a:r>
              <a:rPr lang="en-GB" dirty="0"/>
              <a:t>, f8, </a:t>
            </a:r>
            <a:r>
              <a:rPr lang="en-GB" dirty="0" smtClean="0"/>
              <a:t>shutter 1/500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187624" y="630002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72mm</a:t>
            </a:r>
            <a:r>
              <a:rPr lang="en-GB" dirty="0"/>
              <a:t>, f7.1, </a:t>
            </a:r>
            <a:r>
              <a:rPr lang="en-GB" dirty="0" smtClean="0"/>
              <a:t>shutter 1/400, exposure compensation </a:t>
            </a:r>
            <a:r>
              <a:rPr lang="en-GB" dirty="0"/>
              <a:t>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71600" y="6300028"/>
            <a:ext cx="723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34.2mm</a:t>
            </a:r>
            <a:r>
              <a:rPr lang="en-GB" dirty="0"/>
              <a:t>, f8, </a:t>
            </a:r>
            <a:r>
              <a:rPr lang="en-GB" dirty="0" smtClean="0"/>
              <a:t>shutter 1/1000</a:t>
            </a:r>
            <a:r>
              <a:rPr lang="en-GB" dirty="0"/>
              <a:t>, </a:t>
            </a:r>
            <a:r>
              <a:rPr lang="en-GB" dirty="0" smtClean="0"/>
              <a:t>exposure compensation -</a:t>
            </a:r>
            <a:r>
              <a:rPr lang="en-GB" dirty="0"/>
              <a:t>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59632" y="630002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6mm</a:t>
            </a:r>
            <a:r>
              <a:rPr lang="en-GB" dirty="0"/>
              <a:t>, f4, </a:t>
            </a:r>
            <a:r>
              <a:rPr lang="en-GB" dirty="0" smtClean="0"/>
              <a:t>shutter 1/125</a:t>
            </a:r>
            <a:r>
              <a:rPr lang="en-GB" dirty="0"/>
              <a:t>, </a:t>
            </a:r>
            <a:r>
              <a:rPr lang="en-GB" dirty="0" smtClean="0"/>
              <a:t>exposure compensation 0</a:t>
            </a: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24136" y="6300028"/>
            <a:ext cx="67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focal length 72mm</a:t>
            </a:r>
            <a:r>
              <a:rPr lang="en-GB" dirty="0"/>
              <a:t>, f8, </a:t>
            </a:r>
            <a:r>
              <a:rPr lang="en-GB" dirty="0" smtClean="0"/>
              <a:t>shutter 1/640</a:t>
            </a:r>
            <a:r>
              <a:rPr lang="en-GB" dirty="0"/>
              <a:t>, </a:t>
            </a:r>
            <a:r>
              <a:rPr lang="en-GB" dirty="0" smtClean="0"/>
              <a:t>exposure compensation -</a:t>
            </a:r>
            <a:r>
              <a:rPr lang="en-GB" dirty="0"/>
              <a:t>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681</Words>
  <Application>Microsoft Office PowerPoint</Application>
  <PresentationFormat>On-screen Show (4:3)</PresentationFormat>
  <Paragraphs>41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photography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photography </dc:title>
  <dc:creator>Jenny Papworth</dc:creator>
  <cp:lastModifiedBy>Jenny Papworth</cp:lastModifiedBy>
  <cp:revision>1</cp:revision>
  <dcterms:created xsi:type="dcterms:W3CDTF">2011-03-31T00:33:02Z</dcterms:created>
  <dcterms:modified xsi:type="dcterms:W3CDTF">2011-03-31T00:50:52Z</dcterms:modified>
</cp:coreProperties>
</file>